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notesMasterIdLst>
    <p:notesMasterId r:id="rId3"/>
  </p:notesMasterIdLst>
  <p:sldIdLst>
    <p:sldId id="259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3738C8-7806-46CB-B58C-B21ACCE9D9A9}" type="datetimeFigureOut">
              <a:rPr lang="es-MX" smtClean="0"/>
              <a:t>06/07/2021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A1197C-5B75-4CCC-BF6F-5190334646A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605136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2" name="Google Shape;702;g41a98d525d_0_3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3" name="Google Shape;703;g41a98d525d_0_3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0771427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1962BB2E-35D5-446C-9BC5-0933E65881E4}" type="datetimeFigureOut">
              <a:rPr lang="es-MX" smtClean="0"/>
              <a:pPr>
                <a:defRPr/>
              </a:pPr>
              <a:t>06/07/2021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defTabSz="1219170">
              <a:buClr>
                <a:srgbClr val="000000"/>
              </a:buClr>
            </a:pPr>
            <a:fld id="{00000000-1234-1234-1234-123412341234}" type="slidenum">
              <a:rPr lang="es-MX" kern="0" smtClean="0">
                <a:solidFill>
                  <a:srgbClr val="CE0063"/>
                </a:solidFill>
              </a:rPr>
              <a:pPr defTabSz="1219170">
                <a:buClr>
                  <a:srgbClr val="000000"/>
                </a:buClr>
              </a:pPr>
              <a:t>‹Nº›</a:t>
            </a:fld>
            <a:endParaRPr lang="es-MX" kern="0">
              <a:solidFill>
                <a:srgbClr val="CE0063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86654200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9BB17AC-AFC6-402A-8FC0-4B017CD3B47A}" type="datetimeFigureOut">
              <a:rPr lang="es-MX" smtClean="0"/>
              <a:pPr>
                <a:defRPr/>
              </a:pPr>
              <a:t>06/07/2021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219170">
              <a:buClr>
                <a:srgbClr val="000000"/>
              </a:buClr>
            </a:pPr>
            <a:fld id="{00000000-1234-1234-1234-123412341234}" type="slidenum">
              <a:rPr lang="es-MX" kern="0" smtClean="0">
                <a:solidFill>
                  <a:srgbClr val="CE0063"/>
                </a:solidFill>
              </a:rPr>
              <a:pPr defTabSz="1219170">
                <a:buClr>
                  <a:srgbClr val="000000"/>
                </a:buClr>
              </a:pPr>
              <a:t>‹Nº›</a:t>
            </a:fld>
            <a:endParaRPr lang="es-MX" kern="0">
              <a:solidFill>
                <a:srgbClr val="CE006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8737296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90F456-9556-4E66-9D85-9C8AE603D264}" type="datetimeFigureOut">
              <a:rPr lang="es-MX" smtClean="0"/>
              <a:pPr>
                <a:defRPr/>
              </a:pPr>
              <a:t>06/07/2021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219170">
              <a:buClr>
                <a:srgbClr val="000000"/>
              </a:buClr>
            </a:pPr>
            <a:fld id="{00000000-1234-1234-1234-123412341234}" type="slidenum">
              <a:rPr lang="es-MX" kern="0" smtClean="0">
                <a:solidFill>
                  <a:srgbClr val="CE0063"/>
                </a:solidFill>
              </a:rPr>
              <a:pPr defTabSz="1219170">
                <a:buClr>
                  <a:srgbClr val="000000"/>
                </a:buClr>
              </a:pPr>
              <a:t>‹Nº›</a:t>
            </a:fld>
            <a:endParaRPr lang="es-MX" kern="0">
              <a:solidFill>
                <a:srgbClr val="CE006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6392551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 background">
  <p:cSld name="Image background">
    <p:bg>
      <p:bgPr>
        <a:gradFill>
          <a:gsLst>
            <a:gs pos="0">
              <a:schemeClr val="accent1"/>
            </a:gs>
            <a:gs pos="78000">
              <a:schemeClr val="dk2"/>
            </a:gs>
            <a:gs pos="100000">
              <a:schemeClr val="dk2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13"/>
          <p:cNvSpPr txBox="1">
            <a:spLocks noGrp="1"/>
          </p:cNvSpPr>
          <p:nvPr>
            <p:ph type="sldNum" idx="12"/>
          </p:nvPr>
        </p:nvSpPr>
        <p:spPr>
          <a:xfrm>
            <a:off x="11307445" y="6333135"/>
            <a:ext cx="731600" cy="5248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rtl="0">
              <a:buNone/>
              <a:defRPr>
                <a:solidFill>
                  <a:schemeClr val="lt1"/>
                </a:solidFill>
              </a:defRPr>
            </a:lvl1pPr>
            <a:lvl2pPr lvl="1" rtl="0">
              <a:buNone/>
              <a:defRPr>
                <a:solidFill>
                  <a:schemeClr val="lt1"/>
                </a:solidFill>
              </a:defRPr>
            </a:lvl2pPr>
            <a:lvl3pPr lvl="2" rtl="0">
              <a:buNone/>
              <a:defRPr>
                <a:solidFill>
                  <a:schemeClr val="lt1"/>
                </a:solidFill>
              </a:defRPr>
            </a:lvl3pPr>
            <a:lvl4pPr lvl="3" rtl="0">
              <a:buNone/>
              <a:defRPr>
                <a:solidFill>
                  <a:schemeClr val="lt1"/>
                </a:solidFill>
              </a:defRPr>
            </a:lvl4pPr>
            <a:lvl5pPr lvl="4" rtl="0">
              <a:buNone/>
              <a:defRPr>
                <a:solidFill>
                  <a:schemeClr val="lt1"/>
                </a:solidFill>
              </a:defRPr>
            </a:lvl5pPr>
            <a:lvl6pPr lvl="5" rtl="0">
              <a:buNone/>
              <a:defRPr>
                <a:solidFill>
                  <a:schemeClr val="lt1"/>
                </a:solidFill>
              </a:defRPr>
            </a:lvl6pPr>
            <a:lvl7pPr lvl="6" rtl="0">
              <a:buNone/>
              <a:defRPr>
                <a:solidFill>
                  <a:schemeClr val="lt1"/>
                </a:solidFill>
              </a:defRPr>
            </a:lvl7pPr>
            <a:lvl8pPr lvl="7" rtl="0">
              <a:buNone/>
              <a:defRPr>
                <a:solidFill>
                  <a:schemeClr val="lt1"/>
                </a:solidFill>
              </a:defRPr>
            </a:lvl8pPr>
            <a:lvl9pPr lvl="8" rtl="0">
              <a:buNone/>
              <a:defRPr>
                <a:solidFill>
                  <a:schemeClr val="lt1"/>
                </a:solidFill>
              </a:defRPr>
            </a:lvl9pPr>
          </a:lstStyle>
          <a:p>
            <a:pPr defTabSz="1219170">
              <a:buClr>
                <a:srgbClr val="000000"/>
              </a:buClr>
            </a:pPr>
            <a:fld id="{00000000-1234-1234-1234-123412341234}" type="slidenum">
              <a:rPr lang="es-MX" kern="0" smtClean="0">
                <a:solidFill>
                  <a:srgbClr val="FFFFFF"/>
                </a:solidFill>
              </a:rPr>
              <a:pPr defTabSz="1219170">
                <a:buClr>
                  <a:srgbClr val="000000"/>
                </a:buClr>
              </a:pPr>
              <a:t>‹Nº›</a:t>
            </a:fld>
            <a:endParaRPr lang="es-MX" ker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41651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60BD97D-9C1B-4F52-A961-A8E305534CB9}" type="datetimeFigureOut">
              <a:rPr lang="es-MX" smtClean="0"/>
              <a:pPr>
                <a:defRPr/>
              </a:pPr>
              <a:t>06/07/2021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219170">
              <a:buClr>
                <a:srgbClr val="000000"/>
              </a:buClr>
            </a:pPr>
            <a:fld id="{00000000-1234-1234-1234-123412341234}" type="slidenum">
              <a:rPr lang="es-MX" kern="0" smtClean="0">
                <a:solidFill>
                  <a:srgbClr val="CE0063"/>
                </a:solidFill>
              </a:rPr>
              <a:pPr defTabSz="1219170">
                <a:buClr>
                  <a:srgbClr val="000000"/>
                </a:buClr>
              </a:pPr>
              <a:t>‹Nº›</a:t>
            </a:fld>
            <a:endParaRPr lang="es-MX" kern="0">
              <a:solidFill>
                <a:srgbClr val="CE006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1725540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853C49D-0079-45A6-AB48-78BF1813A6A7}" type="datetimeFigureOut">
              <a:rPr lang="es-MX" smtClean="0"/>
              <a:pPr>
                <a:defRPr/>
              </a:pPr>
              <a:t>06/07/2021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219170">
              <a:buClr>
                <a:srgbClr val="000000"/>
              </a:buClr>
            </a:pPr>
            <a:fld id="{00000000-1234-1234-1234-123412341234}" type="slidenum">
              <a:rPr lang="es-MX" kern="0" smtClean="0">
                <a:solidFill>
                  <a:srgbClr val="CE0063"/>
                </a:solidFill>
              </a:rPr>
              <a:pPr defTabSz="1219170">
                <a:buClr>
                  <a:srgbClr val="000000"/>
                </a:buClr>
              </a:pPr>
              <a:t>‹Nº›</a:t>
            </a:fld>
            <a:endParaRPr lang="es-MX" kern="0">
              <a:solidFill>
                <a:srgbClr val="CE0063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13990464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2006C79-5AE9-4D1E-B977-ABC72FE0387C}" type="datetimeFigureOut">
              <a:rPr lang="es-MX" smtClean="0"/>
              <a:pPr>
                <a:defRPr/>
              </a:pPr>
              <a:t>06/07/2021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219170">
              <a:buClr>
                <a:srgbClr val="000000"/>
              </a:buClr>
            </a:pPr>
            <a:fld id="{00000000-1234-1234-1234-123412341234}" type="slidenum">
              <a:rPr lang="es-MX" kern="0" smtClean="0">
                <a:solidFill>
                  <a:srgbClr val="CE0063"/>
                </a:solidFill>
              </a:rPr>
              <a:pPr defTabSz="1219170">
                <a:buClr>
                  <a:srgbClr val="000000"/>
                </a:buClr>
              </a:pPr>
              <a:t>‹Nº›</a:t>
            </a:fld>
            <a:endParaRPr lang="es-MX" kern="0">
              <a:solidFill>
                <a:srgbClr val="CE006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8145390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23FA7A4-A8C8-4C9E-8DF0-BE897E3A1F06}" type="datetimeFigureOut">
              <a:rPr lang="es-MX" smtClean="0"/>
              <a:pPr>
                <a:defRPr/>
              </a:pPr>
              <a:t>06/07/2021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219170">
              <a:buClr>
                <a:srgbClr val="000000"/>
              </a:buClr>
            </a:pPr>
            <a:fld id="{00000000-1234-1234-1234-123412341234}" type="slidenum">
              <a:rPr lang="es-MX" kern="0" smtClean="0">
                <a:solidFill>
                  <a:srgbClr val="CE0063"/>
                </a:solidFill>
              </a:rPr>
              <a:pPr defTabSz="1219170">
                <a:buClr>
                  <a:srgbClr val="000000"/>
                </a:buClr>
              </a:pPr>
              <a:t>‹Nº›</a:t>
            </a:fld>
            <a:endParaRPr lang="es-MX" kern="0">
              <a:solidFill>
                <a:srgbClr val="CE006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449030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3BC51E3-1931-4904-91BE-A45ED971FFD6}" type="datetimeFigureOut">
              <a:rPr lang="es-MX" smtClean="0"/>
              <a:pPr>
                <a:defRPr/>
              </a:pPr>
              <a:t>06/07/2021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219170">
              <a:buClr>
                <a:srgbClr val="000000"/>
              </a:buClr>
            </a:pPr>
            <a:fld id="{00000000-1234-1234-1234-123412341234}" type="slidenum">
              <a:rPr lang="es-MX" kern="0" smtClean="0">
                <a:solidFill>
                  <a:srgbClr val="CE0063"/>
                </a:solidFill>
              </a:rPr>
              <a:pPr defTabSz="1219170">
                <a:buClr>
                  <a:srgbClr val="000000"/>
                </a:buClr>
              </a:pPr>
              <a:t>‹Nº›</a:t>
            </a:fld>
            <a:endParaRPr lang="es-MX" kern="0">
              <a:solidFill>
                <a:srgbClr val="CE006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1937745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8326F4C-95F1-4B76-863D-48D0EC863874}" type="datetimeFigureOut">
              <a:rPr lang="es-MX" smtClean="0"/>
              <a:pPr>
                <a:defRPr/>
              </a:pPr>
              <a:t>06/07/2021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219170">
              <a:buClr>
                <a:srgbClr val="000000"/>
              </a:buClr>
            </a:pPr>
            <a:fld id="{00000000-1234-1234-1234-123412341234}" type="slidenum">
              <a:rPr lang="es-MX" kern="0" smtClean="0">
                <a:solidFill>
                  <a:srgbClr val="CE0063"/>
                </a:solidFill>
              </a:rPr>
              <a:pPr defTabSz="1219170">
                <a:buClr>
                  <a:srgbClr val="000000"/>
                </a:buClr>
              </a:pPr>
              <a:t>‹Nº›</a:t>
            </a:fld>
            <a:endParaRPr lang="es-MX" kern="0">
              <a:solidFill>
                <a:srgbClr val="CE006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0196350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51EDB68-631F-4CAA-BFB5-F4396B9C65EF}" type="datetimeFigureOut">
              <a:rPr lang="es-MX" smtClean="0"/>
              <a:pPr>
                <a:defRPr/>
              </a:pPr>
              <a:t>06/07/2021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219170">
              <a:buClr>
                <a:srgbClr val="000000"/>
              </a:buClr>
            </a:pPr>
            <a:fld id="{00000000-1234-1234-1234-123412341234}" type="slidenum">
              <a:rPr lang="es-MX" kern="0" smtClean="0">
                <a:solidFill>
                  <a:srgbClr val="CE0063"/>
                </a:solidFill>
              </a:rPr>
              <a:pPr defTabSz="1219170">
                <a:buClr>
                  <a:srgbClr val="000000"/>
                </a:buClr>
              </a:pPr>
              <a:t>‹Nº›</a:t>
            </a:fld>
            <a:endParaRPr lang="es-MX" kern="0">
              <a:solidFill>
                <a:srgbClr val="CE006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8342159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62E5A61-4A23-4160-ADB4-7290CA5841E4}" type="datetimeFigureOut">
              <a:rPr lang="es-MX" smtClean="0"/>
              <a:pPr>
                <a:defRPr/>
              </a:pPr>
              <a:t>06/07/2021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219170">
              <a:buClr>
                <a:srgbClr val="000000"/>
              </a:buClr>
            </a:pPr>
            <a:fld id="{00000000-1234-1234-1234-123412341234}" type="slidenum">
              <a:rPr lang="es-MX" kern="0" smtClean="0">
                <a:solidFill>
                  <a:srgbClr val="CE0063"/>
                </a:solidFill>
              </a:rPr>
              <a:pPr defTabSz="1219170">
                <a:buClr>
                  <a:srgbClr val="000000"/>
                </a:buClr>
              </a:pPr>
              <a:t>‹Nº›</a:t>
            </a:fld>
            <a:endParaRPr lang="es-MX" kern="0">
              <a:solidFill>
                <a:srgbClr val="CE006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0833109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09724577-5B41-4932-ADAD-7F67BEAE1A5E}" type="datetimeFigureOut">
              <a:rPr lang="es-MX" smtClean="0"/>
              <a:pPr>
                <a:defRPr/>
              </a:pPr>
              <a:t>06/07/2021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pPr defTabSz="1219170">
              <a:buClr>
                <a:srgbClr val="000000"/>
              </a:buClr>
            </a:pPr>
            <a:fld id="{00000000-1234-1234-1234-123412341234}" type="slidenum">
              <a:rPr lang="es-MX" kern="0" smtClean="0">
                <a:solidFill>
                  <a:srgbClr val="CE0063"/>
                </a:solidFill>
              </a:rPr>
              <a:pPr defTabSz="1219170">
                <a:buClr>
                  <a:srgbClr val="000000"/>
                </a:buClr>
              </a:pPr>
              <a:t>‹Nº›</a:t>
            </a:fld>
            <a:endParaRPr lang="es-MX" kern="0">
              <a:solidFill>
                <a:srgbClr val="CE006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4232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  <p:sldLayoutId id="2147483713" r:id="rId12"/>
  </p:sldLayoutIdLst>
  <p:transition>
    <p:fade thruBlk="1"/>
  </p:transition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D966"/>
            </a:gs>
            <a:gs pos="100000">
              <a:srgbClr val="FF9900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Shape 7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" name="Google Shape;706;p41"/>
          <p:cNvSpPr txBox="1"/>
          <p:nvPr/>
        </p:nvSpPr>
        <p:spPr>
          <a:xfrm>
            <a:off x="1022465" y="3150726"/>
            <a:ext cx="10041773" cy="1308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algn="ctr" defTabSz="1219170">
              <a:buClr>
                <a:srgbClr val="000000"/>
              </a:buClr>
            </a:pPr>
            <a:r>
              <a:rPr lang="en" sz="2800" b="1" kern="0" dirty="0" smtClean="0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Nota: D</a:t>
            </a:r>
            <a:r>
              <a:rPr lang="es-MX" sz="2800" b="1" kern="0" dirty="0" smtClean="0">
                <a:solidFill>
                  <a:srgbClr val="434343"/>
                </a:solidFill>
                <a:latin typeface="Montserrat"/>
                <a:ea typeface="Montserrat"/>
                <a:cs typeface="Montserrat"/>
              </a:rPr>
              <a:t>el </a:t>
            </a:r>
            <a:r>
              <a:rPr lang="es-MX" sz="2800" b="1" kern="0" dirty="0" smtClean="0">
                <a:solidFill>
                  <a:srgbClr val="434343"/>
                </a:solidFill>
                <a:latin typeface="Montserrat"/>
                <a:ea typeface="Montserrat"/>
                <a:cs typeface="Montserrat"/>
              </a:rPr>
              <a:t>09 </a:t>
            </a:r>
            <a:r>
              <a:rPr lang="es-MX" sz="2800" b="1" kern="0" dirty="0" smtClean="0">
                <a:solidFill>
                  <a:srgbClr val="434343"/>
                </a:solidFill>
                <a:latin typeface="Montserrat"/>
                <a:ea typeface="Montserrat"/>
                <a:cs typeface="Montserrat"/>
              </a:rPr>
              <a:t>de </a:t>
            </a:r>
            <a:r>
              <a:rPr lang="es-MX" sz="2800" b="1" kern="0" dirty="0" smtClean="0">
                <a:solidFill>
                  <a:srgbClr val="434343"/>
                </a:solidFill>
                <a:latin typeface="Montserrat"/>
                <a:ea typeface="Montserrat"/>
                <a:cs typeface="Montserrat"/>
              </a:rPr>
              <a:t>abril </a:t>
            </a:r>
            <a:r>
              <a:rPr lang="es-MX" sz="2800" b="1" kern="0" dirty="0" smtClean="0">
                <a:solidFill>
                  <a:srgbClr val="434343"/>
                </a:solidFill>
                <a:latin typeface="Montserrat"/>
                <a:ea typeface="Montserrat"/>
                <a:cs typeface="Montserrat"/>
              </a:rPr>
              <a:t>de 2021 al </a:t>
            </a:r>
            <a:r>
              <a:rPr lang="es-MX" sz="2800" b="1" kern="0" dirty="0">
                <a:solidFill>
                  <a:srgbClr val="434343"/>
                </a:solidFill>
                <a:latin typeface="Montserrat"/>
                <a:ea typeface="Montserrat"/>
                <a:cs typeface="Montserrat"/>
              </a:rPr>
              <a:t>día de hoy </a:t>
            </a:r>
            <a:r>
              <a:rPr lang="es-MX" sz="2800" b="1" kern="0" dirty="0" smtClean="0">
                <a:solidFill>
                  <a:srgbClr val="434343"/>
                </a:solidFill>
                <a:latin typeface="Montserrat"/>
                <a:ea typeface="Montserrat"/>
                <a:cs typeface="Montserrat"/>
              </a:rPr>
              <a:t>06 </a:t>
            </a:r>
            <a:r>
              <a:rPr lang="es-MX" sz="2800" b="1" kern="0" dirty="0">
                <a:solidFill>
                  <a:srgbClr val="434343"/>
                </a:solidFill>
                <a:latin typeface="Montserrat"/>
                <a:ea typeface="Montserrat"/>
                <a:cs typeface="Montserrat"/>
              </a:rPr>
              <a:t>de </a:t>
            </a:r>
            <a:r>
              <a:rPr lang="es-MX" sz="2800" b="1" kern="0" dirty="0" smtClean="0">
                <a:solidFill>
                  <a:srgbClr val="434343"/>
                </a:solidFill>
                <a:latin typeface="Montserrat"/>
                <a:ea typeface="Montserrat"/>
                <a:cs typeface="Montserrat"/>
              </a:rPr>
              <a:t>julio </a:t>
            </a:r>
            <a:r>
              <a:rPr lang="es-MX" sz="2800" b="1" kern="0" dirty="0">
                <a:solidFill>
                  <a:srgbClr val="434343"/>
                </a:solidFill>
                <a:latin typeface="Montserrat"/>
                <a:ea typeface="Montserrat"/>
                <a:cs typeface="Montserrat"/>
              </a:rPr>
              <a:t>de </a:t>
            </a:r>
            <a:r>
              <a:rPr lang="es-MX" sz="2800" b="1" kern="0" dirty="0" smtClean="0">
                <a:solidFill>
                  <a:srgbClr val="434343"/>
                </a:solidFill>
                <a:latin typeface="Montserrat"/>
                <a:ea typeface="Montserrat"/>
                <a:cs typeface="Montserrat"/>
              </a:rPr>
              <a:t>2021 </a:t>
            </a:r>
            <a:r>
              <a:rPr lang="es-MX" sz="2800" b="1" kern="0" dirty="0">
                <a:solidFill>
                  <a:srgbClr val="434343"/>
                </a:solidFill>
                <a:latin typeface="Montserrat"/>
                <a:ea typeface="Montserrat"/>
                <a:cs typeface="Montserrat"/>
              </a:rPr>
              <a:t>no se han realizado minutas o sesiones públicas por parte del Instituto Coahuilense de las Mujeres.</a:t>
            </a:r>
          </a:p>
          <a:p>
            <a:pPr algn="ctr" defTabSz="1219170">
              <a:buClr>
                <a:srgbClr val="000000"/>
              </a:buClr>
            </a:pPr>
            <a:endParaRPr sz="2800" b="1" kern="0" dirty="0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720" name="Google Shape;720;p41"/>
          <p:cNvSpPr txBox="1">
            <a:spLocks noGrp="1"/>
          </p:cNvSpPr>
          <p:nvPr>
            <p:ph type="sldNum" idx="12"/>
          </p:nvPr>
        </p:nvSpPr>
        <p:spPr>
          <a:xfrm>
            <a:off x="11307445" y="6070735"/>
            <a:ext cx="731600" cy="5248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defTabSz="1219170">
              <a:buClr>
                <a:srgbClr val="000000"/>
              </a:buClr>
            </a:pPr>
            <a:fld id="{00000000-1234-1234-1234-123412341234}" type="slidenum">
              <a:rPr lang="en" kern="0">
                <a:solidFill>
                  <a:srgbClr val="FFFFFF"/>
                </a:solidFill>
              </a:rPr>
              <a:pPr defTabSz="1219170">
                <a:buClr>
                  <a:srgbClr val="000000"/>
                </a:buClr>
              </a:pPr>
              <a:t>1</a:t>
            </a:fld>
            <a:endParaRPr kern="0" dirty="0">
              <a:solidFill>
                <a:srgbClr val="FFFFFF"/>
              </a:solidFill>
            </a:endParaRPr>
          </a:p>
        </p:txBody>
      </p:sp>
      <p:sp>
        <p:nvSpPr>
          <p:cNvPr id="18" name="Google Shape;384;p36"/>
          <p:cNvSpPr txBox="1">
            <a:spLocks/>
          </p:cNvSpPr>
          <p:nvPr/>
        </p:nvSpPr>
        <p:spPr>
          <a:xfrm>
            <a:off x="1898075" y="1515434"/>
            <a:ext cx="8340435" cy="1025200"/>
          </a:xfrm>
          <a:prstGeom prst="rect">
            <a:avLst/>
          </a:prstGeom>
          <a:noFill/>
          <a:ln>
            <a:noFill/>
          </a:ln>
          <a:effectLst>
            <a:outerShdw blurRad="257175" dist="76200" dir="5400000" algn="bl" rotWithShape="0">
              <a:schemeClr val="dk1">
                <a:alpha val="64000"/>
              </a:schemeClr>
            </a:outerShdw>
          </a:effectLst>
        </p:spPr>
        <p:txBody>
          <a:bodyPr spcFirstLastPara="1" wrap="square" lIns="0" tIns="0" rIns="0" bIns="0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Kulim Park"/>
              <a:buNone/>
              <a:defRPr sz="2800" b="1" i="0" u="none" strike="noStrike" cap="none">
                <a:solidFill>
                  <a:schemeClr val="dk1"/>
                </a:solidFill>
                <a:latin typeface="Kulim Park"/>
                <a:ea typeface="Kulim Park"/>
                <a:cs typeface="Kulim Park"/>
                <a:sym typeface="Kulim Park"/>
              </a:defRPr>
            </a:lvl1pPr>
            <a:lvl2pPr marR="0" lvl="1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Kulim Park"/>
              <a:buNone/>
              <a:defRPr sz="2800" b="1" i="0" u="none" strike="noStrike" cap="none">
                <a:solidFill>
                  <a:schemeClr val="dk1"/>
                </a:solidFill>
                <a:latin typeface="Kulim Park"/>
                <a:ea typeface="Kulim Park"/>
                <a:cs typeface="Kulim Park"/>
                <a:sym typeface="Kulim Park"/>
              </a:defRPr>
            </a:lvl2pPr>
            <a:lvl3pPr marR="0" lvl="2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Kulim Park"/>
              <a:buNone/>
              <a:defRPr sz="2800" b="1" i="0" u="none" strike="noStrike" cap="none">
                <a:solidFill>
                  <a:schemeClr val="dk1"/>
                </a:solidFill>
                <a:latin typeface="Kulim Park"/>
                <a:ea typeface="Kulim Park"/>
                <a:cs typeface="Kulim Park"/>
                <a:sym typeface="Kulim Park"/>
              </a:defRPr>
            </a:lvl3pPr>
            <a:lvl4pPr marR="0" lvl="3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Kulim Park"/>
              <a:buNone/>
              <a:defRPr sz="2800" b="1" i="0" u="none" strike="noStrike" cap="none">
                <a:solidFill>
                  <a:schemeClr val="dk1"/>
                </a:solidFill>
                <a:latin typeface="Kulim Park"/>
                <a:ea typeface="Kulim Park"/>
                <a:cs typeface="Kulim Park"/>
                <a:sym typeface="Kulim Park"/>
              </a:defRPr>
            </a:lvl4pPr>
            <a:lvl5pPr marR="0" lvl="4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Kulim Park"/>
              <a:buNone/>
              <a:defRPr sz="2800" b="1" i="0" u="none" strike="noStrike" cap="none">
                <a:solidFill>
                  <a:schemeClr val="dk1"/>
                </a:solidFill>
                <a:latin typeface="Kulim Park"/>
                <a:ea typeface="Kulim Park"/>
                <a:cs typeface="Kulim Park"/>
                <a:sym typeface="Kulim Park"/>
              </a:defRPr>
            </a:lvl5pPr>
            <a:lvl6pPr marR="0" lvl="5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Kulim Park"/>
              <a:buNone/>
              <a:defRPr sz="2800" b="1" i="0" u="none" strike="noStrike" cap="none">
                <a:solidFill>
                  <a:schemeClr val="dk1"/>
                </a:solidFill>
                <a:latin typeface="Kulim Park"/>
                <a:ea typeface="Kulim Park"/>
                <a:cs typeface="Kulim Park"/>
                <a:sym typeface="Kulim Park"/>
              </a:defRPr>
            </a:lvl6pPr>
            <a:lvl7pPr marR="0" lvl="6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Kulim Park"/>
              <a:buNone/>
              <a:defRPr sz="2800" b="1" i="0" u="none" strike="noStrike" cap="none">
                <a:solidFill>
                  <a:schemeClr val="dk1"/>
                </a:solidFill>
                <a:latin typeface="Kulim Park"/>
                <a:ea typeface="Kulim Park"/>
                <a:cs typeface="Kulim Park"/>
                <a:sym typeface="Kulim Park"/>
              </a:defRPr>
            </a:lvl7pPr>
            <a:lvl8pPr marR="0" lvl="7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Kulim Park"/>
              <a:buNone/>
              <a:defRPr sz="2800" b="1" i="0" u="none" strike="noStrike" cap="none">
                <a:solidFill>
                  <a:schemeClr val="dk1"/>
                </a:solidFill>
                <a:latin typeface="Kulim Park"/>
                <a:ea typeface="Kulim Park"/>
                <a:cs typeface="Kulim Park"/>
                <a:sym typeface="Kulim Park"/>
              </a:defRPr>
            </a:lvl8pPr>
            <a:lvl9pPr marR="0" lvl="8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Kulim Park"/>
              <a:buNone/>
              <a:defRPr sz="2800" b="1" i="0" u="none" strike="noStrike" cap="none">
                <a:solidFill>
                  <a:schemeClr val="dk1"/>
                </a:solidFill>
                <a:latin typeface="Kulim Park"/>
                <a:ea typeface="Kulim Park"/>
                <a:cs typeface="Kulim Park"/>
                <a:sym typeface="Kulim Park"/>
              </a:defRPr>
            </a:lvl9pPr>
          </a:lstStyle>
          <a:p>
            <a:pPr algn="ctr" defTabSz="1219170">
              <a:buClr>
                <a:srgbClr val="39273F"/>
              </a:buClr>
            </a:pPr>
            <a:r>
              <a:rPr lang="es-MX" sz="8000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Minutas:</a:t>
            </a:r>
            <a:endParaRPr lang="es-MX" sz="8000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0" name="Imagen 19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849" t="38934" r="3513" b="36372"/>
          <a:stretch/>
        </p:blipFill>
        <p:spPr bwMode="auto">
          <a:xfrm>
            <a:off x="7323794" y="348432"/>
            <a:ext cx="3898900" cy="8890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1" name="Imagen 20" descr="../Downloads/SEGOB_con%20escudo.pn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9147" y="348433"/>
            <a:ext cx="2166620" cy="1082887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CuadroTexto 2"/>
          <p:cNvSpPr txBox="1"/>
          <p:nvPr/>
        </p:nvSpPr>
        <p:spPr>
          <a:xfrm>
            <a:off x="1447091" y="5356469"/>
            <a:ext cx="101265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400" dirty="0" smtClean="0"/>
              <a:t>Servidora encargada de proporcionar la información: Lic. Karen Fabiola </a:t>
            </a:r>
            <a:r>
              <a:rPr lang="es-MX" sz="1400" dirty="0" err="1" smtClean="0"/>
              <a:t>Delabra</a:t>
            </a:r>
            <a:r>
              <a:rPr lang="es-MX" sz="1400" dirty="0" smtClean="0"/>
              <a:t> Secretaría Técnica.</a:t>
            </a:r>
          </a:p>
          <a:p>
            <a:pPr algn="ctr"/>
            <a:r>
              <a:rPr lang="es-MX" sz="1400" dirty="0" smtClean="0"/>
              <a:t>Servidora encargada de actualizar la Información: Lic. Susana Guadalupe Ortiz Galindo Titular Unidad de Transparencia.</a:t>
            </a:r>
            <a:endParaRPr lang="es-MX" sz="1400" dirty="0"/>
          </a:p>
        </p:txBody>
      </p:sp>
      <p:sp>
        <p:nvSpPr>
          <p:cNvPr id="8" name="Rectángulo 7"/>
          <p:cNvSpPr/>
          <p:nvPr/>
        </p:nvSpPr>
        <p:spPr>
          <a:xfrm>
            <a:off x="3965480" y="5963803"/>
            <a:ext cx="42056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MX" dirty="0">
                <a:solidFill>
                  <a:schemeClr val="accent1">
                    <a:lumMod val="50000"/>
                  </a:schemeClr>
                </a:solidFill>
              </a:rPr>
              <a:t>Fecha de actualización: </a:t>
            </a:r>
            <a:r>
              <a:rPr lang="es-MX" dirty="0" smtClean="0">
                <a:solidFill>
                  <a:schemeClr val="accent1">
                    <a:lumMod val="50000"/>
                  </a:schemeClr>
                </a:solidFill>
              </a:rPr>
              <a:t>06 </a:t>
            </a:r>
            <a:r>
              <a:rPr lang="es-MX" dirty="0" smtClean="0">
                <a:solidFill>
                  <a:schemeClr val="accent1">
                    <a:lumMod val="50000"/>
                  </a:schemeClr>
                </a:solidFill>
              </a:rPr>
              <a:t>de </a:t>
            </a:r>
            <a:r>
              <a:rPr lang="es-MX" dirty="0" smtClean="0">
                <a:solidFill>
                  <a:schemeClr val="accent1">
                    <a:lumMod val="50000"/>
                  </a:schemeClr>
                </a:solidFill>
              </a:rPr>
              <a:t>julio </a:t>
            </a:r>
            <a:r>
              <a:rPr lang="es-MX" dirty="0" smtClean="0">
                <a:solidFill>
                  <a:schemeClr val="accent1">
                    <a:lumMod val="50000"/>
                  </a:schemeClr>
                </a:solidFill>
              </a:rPr>
              <a:t>de </a:t>
            </a:r>
            <a:r>
              <a:rPr lang="es-MX" dirty="0">
                <a:solidFill>
                  <a:schemeClr val="accent1">
                    <a:lumMod val="50000"/>
                  </a:schemeClr>
                </a:solidFill>
              </a:rPr>
              <a:t>2021</a:t>
            </a:r>
          </a:p>
        </p:txBody>
      </p:sp>
    </p:spTree>
    <p:extLst>
      <p:ext uri="{BB962C8B-B14F-4D97-AF65-F5344CB8AC3E}">
        <p14:creationId xmlns:p14="http://schemas.microsoft.com/office/powerpoint/2010/main" val="3556437689"/>
      </p:ext>
    </p:extLst>
  </p:cSld>
  <p:clrMapOvr>
    <a:masterClrMapping/>
  </p:clrMapOvr>
</p:sld>
</file>

<file path=ppt/theme/theme1.xml><?xml version="1.0" encoding="utf-8"?>
<a:theme xmlns:a="http://schemas.openxmlformats.org/drawingml/2006/main" name="2trim21">
  <a:themeElements>
    <a:clrScheme name="Anaranjado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Base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e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2trim21" id="{7D117463-D3D5-487A-B944-85EB58C97588}" vid="{AD20B544-3527-48F5-A196-7A2D5F10D5C6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2trim21</Template>
  <TotalTime>16</TotalTime>
  <Words>80</Words>
  <Application>Microsoft Office PowerPoint</Application>
  <PresentationFormat>Panorámica</PresentationFormat>
  <Paragraphs>6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Calibri</vt:lpstr>
      <vt:lpstr>Corbel</vt:lpstr>
      <vt:lpstr>Kulim Park</vt:lpstr>
      <vt:lpstr>Montserrat</vt:lpstr>
      <vt:lpstr>2trim21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Susana Ortiz</dc:creator>
  <cp:lastModifiedBy>Susana Ortiz</cp:lastModifiedBy>
  <cp:revision>15</cp:revision>
  <dcterms:created xsi:type="dcterms:W3CDTF">2020-04-06T18:26:17Z</dcterms:created>
  <dcterms:modified xsi:type="dcterms:W3CDTF">2021-07-06T18:20:10Z</dcterms:modified>
</cp:coreProperties>
</file>